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6"/>
  </p:notesMasterIdLst>
  <p:sldIdLst>
    <p:sldId id="256" r:id="rId5"/>
  </p:sldIdLst>
  <p:sldSz cx="18288000" cy="10287000"/>
  <p:notesSz cx="6858000" cy="9144000"/>
  <p:embeddedFontLst>
    <p:embeddedFont>
      <p:font typeface="Sofia Pro" panose="020B0000000000000000"/>
      <p:regular r:id="rId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ECEC"/>
    <a:srgbClr val="2862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635E951-018E-DF45-BA3C-A38F6D780CF8}" v="2" dt="2026-08-25T11:11:52.61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5734" autoAdjust="0"/>
    <p:restoredTop sz="94658" autoAdjust="0"/>
  </p:normalViewPr>
  <p:slideViewPr>
    <p:cSldViewPr>
      <p:cViewPr varScale="1">
        <p:scale>
          <a:sx n="77" d="100"/>
          <a:sy n="77" d="100"/>
        </p:scale>
        <p:origin x="1360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font" Target="fonts/font1.fntdata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nita  Hustveit" userId="a496b3a6-73cb-48ab-b5ad-09016ba61085" providerId="ADAL" clId="{F6051FDD-CE4D-5248-8684-8013F5E50A8F}"/>
    <pc:docChg chg="undo redo custSel modSld">
      <pc:chgData name="Marianita  Hustveit" userId="a496b3a6-73cb-48ab-b5ad-09016ba61085" providerId="ADAL" clId="{F6051FDD-CE4D-5248-8684-8013F5E50A8F}" dt="2026-08-25T11:12:06.665" v="752" actId="14100"/>
      <pc:docMkLst>
        <pc:docMk/>
      </pc:docMkLst>
      <pc:sldChg chg="addSp modSp mod">
        <pc:chgData name="Marianita  Hustveit" userId="a496b3a6-73cb-48ab-b5ad-09016ba61085" providerId="ADAL" clId="{F6051FDD-CE4D-5248-8684-8013F5E50A8F}" dt="2026-08-25T11:12:06.665" v="752" actId="14100"/>
        <pc:sldMkLst>
          <pc:docMk/>
          <pc:sldMk cId="0" sldId="256"/>
        </pc:sldMkLst>
        <pc:spChg chg="mod">
          <ac:chgData name="Marianita  Hustveit" userId="a496b3a6-73cb-48ab-b5ad-09016ba61085" providerId="ADAL" clId="{F6051FDD-CE4D-5248-8684-8013F5E50A8F}" dt="2026-08-25T11:05:43.572" v="709" actId="790"/>
          <ac:spMkLst>
            <pc:docMk/>
            <pc:sldMk cId="0" sldId="256"/>
            <ac:spMk id="2" creationId="{00000000-0000-0000-0000-000000000000}"/>
          </ac:spMkLst>
        </pc:spChg>
        <pc:spChg chg="mod">
          <ac:chgData name="Marianita  Hustveit" userId="a496b3a6-73cb-48ab-b5ad-09016ba61085" providerId="ADAL" clId="{F6051FDD-CE4D-5248-8684-8013F5E50A8F}" dt="2026-08-25T11:05:43.572" v="709" actId="790"/>
          <ac:spMkLst>
            <pc:docMk/>
            <pc:sldMk cId="0" sldId="256"/>
            <ac:spMk id="5" creationId="{00000000-0000-0000-0000-000000000000}"/>
          </ac:spMkLst>
        </pc:spChg>
        <pc:spChg chg="mod">
          <ac:chgData name="Marianita  Hustveit" userId="a496b3a6-73cb-48ab-b5ad-09016ba61085" providerId="ADAL" clId="{F6051FDD-CE4D-5248-8684-8013F5E50A8F}" dt="2026-08-25T11:05:43.572" v="709" actId="790"/>
          <ac:spMkLst>
            <pc:docMk/>
            <pc:sldMk cId="0" sldId="256"/>
            <ac:spMk id="7" creationId="{00000000-0000-0000-0000-000000000000}"/>
          </ac:spMkLst>
        </pc:spChg>
        <pc:spChg chg="mod">
          <ac:chgData name="Marianita  Hustveit" userId="a496b3a6-73cb-48ab-b5ad-09016ba61085" providerId="ADAL" clId="{F6051FDD-CE4D-5248-8684-8013F5E50A8F}" dt="2026-08-25T11:05:43.572" v="709" actId="790"/>
          <ac:spMkLst>
            <pc:docMk/>
            <pc:sldMk cId="0" sldId="256"/>
            <ac:spMk id="8" creationId="{00000000-0000-0000-0000-000000000000}"/>
          </ac:spMkLst>
        </pc:spChg>
        <pc:spChg chg="mod">
          <ac:chgData name="Marianita  Hustveit" userId="a496b3a6-73cb-48ab-b5ad-09016ba61085" providerId="ADAL" clId="{F6051FDD-CE4D-5248-8684-8013F5E50A8F}" dt="2026-08-25T10:50:12.116" v="603" actId="1076"/>
          <ac:spMkLst>
            <pc:docMk/>
            <pc:sldMk cId="0" sldId="256"/>
            <ac:spMk id="10" creationId="{00000000-0000-0000-0000-000000000000}"/>
          </ac:spMkLst>
        </pc:spChg>
        <pc:spChg chg="mod">
          <ac:chgData name="Marianita  Hustveit" userId="a496b3a6-73cb-48ab-b5ad-09016ba61085" providerId="ADAL" clId="{F6051FDD-CE4D-5248-8684-8013F5E50A8F}" dt="2026-08-25T11:05:43.572" v="709" actId="790"/>
          <ac:spMkLst>
            <pc:docMk/>
            <pc:sldMk cId="0" sldId="256"/>
            <ac:spMk id="11" creationId="{00000000-0000-0000-0000-000000000000}"/>
          </ac:spMkLst>
        </pc:spChg>
        <pc:spChg chg="mod">
          <ac:chgData name="Marianita  Hustveit" userId="a496b3a6-73cb-48ab-b5ad-09016ba61085" providerId="ADAL" clId="{F6051FDD-CE4D-5248-8684-8013F5E50A8F}" dt="2026-08-25T11:05:43.572" v="709" actId="790"/>
          <ac:spMkLst>
            <pc:docMk/>
            <pc:sldMk cId="0" sldId="256"/>
            <ac:spMk id="12" creationId="{00000000-0000-0000-0000-000000000000}"/>
          </ac:spMkLst>
        </pc:spChg>
        <pc:spChg chg="mod">
          <ac:chgData name="Marianita  Hustveit" userId="a496b3a6-73cb-48ab-b5ad-09016ba61085" providerId="ADAL" clId="{F6051FDD-CE4D-5248-8684-8013F5E50A8F}" dt="2026-08-25T11:11:22.130" v="748" actId="113"/>
          <ac:spMkLst>
            <pc:docMk/>
            <pc:sldMk cId="0" sldId="256"/>
            <ac:spMk id="13" creationId="{00000000-0000-0000-0000-000000000000}"/>
          </ac:spMkLst>
        </pc:spChg>
        <pc:spChg chg="mod">
          <ac:chgData name="Marianita  Hustveit" userId="a496b3a6-73cb-48ab-b5ad-09016ba61085" providerId="ADAL" clId="{F6051FDD-CE4D-5248-8684-8013F5E50A8F}" dt="2026-08-25T11:05:43.572" v="709" actId="790"/>
          <ac:spMkLst>
            <pc:docMk/>
            <pc:sldMk cId="0" sldId="256"/>
            <ac:spMk id="14" creationId="{00000000-0000-0000-0000-000000000000}"/>
          </ac:spMkLst>
        </pc:spChg>
        <pc:spChg chg="mod">
          <ac:chgData name="Marianita  Hustveit" userId="a496b3a6-73cb-48ab-b5ad-09016ba61085" providerId="ADAL" clId="{F6051FDD-CE4D-5248-8684-8013F5E50A8F}" dt="2026-08-25T11:11:04.612" v="746" actId="20577"/>
          <ac:spMkLst>
            <pc:docMk/>
            <pc:sldMk cId="0" sldId="256"/>
            <ac:spMk id="15" creationId="{00000000-0000-0000-0000-000000000000}"/>
          </ac:spMkLst>
        </pc:spChg>
        <pc:spChg chg="mod">
          <ac:chgData name="Marianita  Hustveit" userId="a496b3a6-73cb-48ab-b5ad-09016ba61085" providerId="ADAL" clId="{F6051FDD-CE4D-5248-8684-8013F5E50A8F}" dt="2026-08-25T11:10:52.925" v="744" actId="2711"/>
          <ac:spMkLst>
            <pc:docMk/>
            <pc:sldMk cId="0" sldId="256"/>
            <ac:spMk id="16" creationId="{00000000-0000-0000-0000-000000000000}"/>
          </ac:spMkLst>
        </pc:spChg>
        <pc:spChg chg="mod">
          <ac:chgData name="Marianita  Hustveit" userId="a496b3a6-73cb-48ab-b5ad-09016ba61085" providerId="ADAL" clId="{F6051FDD-CE4D-5248-8684-8013F5E50A8F}" dt="2026-08-25T11:05:43.572" v="709" actId="790"/>
          <ac:spMkLst>
            <pc:docMk/>
            <pc:sldMk cId="0" sldId="256"/>
            <ac:spMk id="20" creationId="{E6D08AB4-31FB-7EA8-95E1-2F5D42130300}"/>
          </ac:spMkLst>
        </pc:spChg>
        <pc:spChg chg="add mod">
          <ac:chgData name="Marianita  Hustveit" userId="a496b3a6-73cb-48ab-b5ad-09016ba61085" providerId="ADAL" clId="{F6051FDD-CE4D-5248-8684-8013F5E50A8F}" dt="2026-08-25T11:11:48.673" v="750" actId="20577"/>
          <ac:spMkLst>
            <pc:docMk/>
            <pc:sldMk cId="0" sldId="256"/>
            <ac:spMk id="22" creationId="{FC4505BE-2581-2B88-FB0E-11DAE7C21A9D}"/>
          </ac:spMkLst>
        </pc:spChg>
        <pc:spChg chg="mod">
          <ac:chgData name="Marianita  Hustveit" userId="a496b3a6-73cb-48ab-b5ad-09016ba61085" providerId="ADAL" clId="{F6051FDD-CE4D-5248-8684-8013F5E50A8F}" dt="2026-08-25T11:12:06.665" v="752" actId="14100"/>
          <ac:spMkLst>
            <pc:docMk/>
            <pc:sldMk cId="0" sldId="256"/>
            <ac:spMk id="31" creationId="{6393658D-B45D-C473-83B4-BF03AC360D6A}"/>
          </ac:spMkLst>
        </pc:spChg>
        <pc:spChg chg="mod">
          <ac:chgData name="Marianita  Hustveit" userId="a496b3a6-73cb-48ab-b5ad-09016ba61085" providerId="ADAL" clId="{F6051FDD-CE4D-5248-8684-8013F5E50A8F}" dt="2026-08-25T11:05:43.572" v="709" actId="790"/>
          <ac:spMkLst>
            <pc:docMk/>
            <pc:sldMk cId="0" sldId="256"/>
            <ac:spMk id="46" creationId="{380854A6-30E7-6B5D-7F41-8142F8998A7A}"/>
          </ac:spMkLst>
        </pc:spChg>
        <pc:grpChg chg="mod">
          <ac:chgData name="Marianita  Hustveit" userId="a496b3a6-73cb-48ab-b5ad-09016ba61085" providerId="ADAL" clId="{F6051FDD-CE4D-5248-8684-8013F5E50A8F}" dt="2026-08-25T11:09:56.914" v="740" actId="1076"/>
          <ac:grpSpMkLst>
            <pc:docMk/>
            <pc:sldMk cId="0" sldId="256"/>
            <ac:grpSpMk id="3" creationId="{00000000-0000-0000-0000-000000000000}"/>
          </ac:grpSpMkLst>
        </pc:gr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178553-5F53-3848-95BE-EAFC2D8BAD40}" type="datetimeFigureOut">
              <a:rPr lang="nb-NO" smtClean="0"/>
              <a:t>25.08.2026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A07EDA-035E-B84C-B525-C91804B2398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44855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A07EDA-035E-B84C-B525-C91804B2398C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025165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67996" y="872055"/>
            <a:ext cx="8114003" cy="1474072"/>
          </a:xfrm>
          <a:custGeom>
            <a:avLst/>
            <a:gdLst/>
            <a:ahLst/>
            <a:cxnLst/>
            <a:rect l="l" t="t" r="r" b="b"/>
            <a:pathLst>
              <a:path w="6910082" h="1256378">
                <a:moveTo>
                  <a:pt x="0" y="0"/>
                </a:moveTo>
                <a:lnTo>
                  <a:pt x="6910082" y="0"/>
                </a:lnTo>
                <a:lnTo>
                  <a:pt x="6910082" y="1256378"/>
                </a:lnTo>
                <a:lnTo>
                  <a:pt x="0" y="125637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3" name="Group 3"/>
          <p:cNvGrpSpPr/>
          <p:nvPr/>
        </p:nvGrpSpPr>
        <p:grpSpPr>
          <a:xfrm>
            <a:off x="9144000" y="650788"/>
            <a:ext cx="9156787" cy="3013742"/>
            <a:chOff x="0" y="0"/>
            <a:chExt cx="2440822" cy="79374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40822" cy="793743"/>
            </a:xfrm>
            <a:custGeom>
              <a:avLst/>
              <a:gdLst/>
              <a:ahLst/>
              <a:cxnLst/>
              <a:rect l="l" t="t" r="r" b="b"/>
              <a:pathLst>
                <a:path w="2440822" h="793743">
                  <a:moveTo>
                    <a:pt x="0" y="0"/>
                  </a:moveTo>
                  <a:lnTo>
                    <a:pt x="2440822" y="0"/>
                  </a:lnTo>
                  <a:lnTo>
                    <a:pt x="2440822" y="793743"/>
                  </a:lnTo>
                  <a:lnTo>
                    <a:pt x="0" y="793743"/>
                  </a:lnTo>
                  <a:close/>
                </a:path>
              </a:pathLst>
            </a:custGeom>
            <a:solidFill>
              <a:srgbClr val="2863AD"/>
            </a:solidFill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2440822" cy="8413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lang="en-US" dirty="0"/>
            </a:p>
          </p:txBody>
        </p:sp>
      </p:grpSp>
      <p:grpSp>
        <p:nvGrpSpPr>
          <p:cNvPr id="6" name="Group 6"/>
          <p:cNvGrpSpPr>
            <a:grpSpLocks noGrp="1" noUngrp="1" noRot="1" noMove="1" noResize="1"/>
          </p:cNvGrpSpPr>
          <p:nvPr/>
        </p:nvGrpSpPr>
        <p:grpSpPr>
          <a:xfrm>
            <a:off x="76200" y="2832916"/>
            <a:ext cx="8923963" cy="7383229"/>
            <a:chOff x="-52398" y="-47625"/>
            <a:chExt cx="2350344" cy="1944554"/>
          </a:xfrm>
        </p:grpSpPr>
        <p:sp>
          <p:nvSpPr>
            <p:cNvPr id="7" name="Freeform 7"/>
            <p:cNvSpPr>
              <a:spLocks/>
            </p:cNvSpPr>
            <p:nvPr/>
          </p:nvSpPr>
          <p:spPr>
            <a:xfrm>
              <a:off x="-52398" y="0"/>
              <a:ext cx="2350344" cy="1896929"/>
            </a:xfrm>
            <a:custGeom>
              <a:avLst/>
              <a:gdLst/>
              <a:ahLst/>
              <a:cxnLst/>
              <a:rect l="l" t="t" r="r" b="b"/>
              <a:pathLst>
                <a:path w="2297946" h="1849873">
                  <a:moveTo>
                    <a:pt x="0" y="0"/>
                  </a:moveTo>
                  <a:lnTo>
                    <a:pt x="2297946" y="0"/>
                  </a:lnTo>
                  <a:lnTo>
                    <a:pt x="2297946" y="1849873"/>
                  </a:lnTo>
                  <a:lnTo>
                    <a:pt x="0" y="1849873"/>
                  </a:lnTo>
                  <a:close/>
                </a:path>
              </a:pathLst>
            </a:custGeom>
            <a:solidFill>
              <a:srgbClr val="ECECEC"/>
            </a:solidFill>
          </p:spPr>
          <p:txBody>
            <a:bodyPr/>
            <a:lstStyle/>
            <a:p>
              <a:endParaRPr lang="en-US" dirty="0">
                <a:ln>
                  <a:gradFill>
                    <a:gsLst>
                      <a:gs pos="0">
                        <a:schemeClr val="bg1">
                          <a:lumMod val="75000"/>
                        </a:schemeClr>
                      </a:gs>
                      <a:gs pos="74000">
                        <a:schemeClr val="accent1">
                          <a:lumMod val="45000"/>
                          <a:lumOff val="55000"/>
                        </a:schemeClr>
                      </a:gs>
                      <a:gs pos="83000">
                        <a:schemeClr val="accent1">
                          <a:lumMod val="45000"/>
                          <a:lumOff val="5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</a:ln>
              </a:endParaRPr>
            </a:p>
          </p:txBody>
        </p:sp>
        <p:sp>
          <p:nvSpPr>
            <p:cNvPr id="8" name="TextBox 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47625"/>
              <a:ext cx="2297946" cy="18974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lang="en-US" dirty="0">
                <a:ln>
                  <a:gradFill>
                    <a:gsLst>
                      <a:gs pos="0">
                        <a:schemeClr val="bg1">
                          <a:lumMod val="75000"/>
                        </a:schemeClr>
                      </a:gs>
                      <a:gs pos="74000">
                        <a:schemeClr val="accent1">
                          <a:lumMod val="45000"/>
                          <a:lumOff val="55000"/>
                        </a:schemeClr>
                      </a:gs>
                      <a:gs pos="83000">
                        <a:schemeClr val="accent1">
                          <a:lumMod val="45000"/>
                          <a:lumOff val="5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</a:ln>
              </a:endParaRPr>
            </a:p>
          </p:txBody>
        </p:sp>
      </p:grpSp>
      <p:sp>
        <p:nvSpPr>
          <p:cNvPr id="9" name="Freeform 9"/>
          <p:cNvSpPr/>
          <p:nvPr/>
        </p:nvSpPr>
        <p:spPr>
          <a:xfrm>
            <a:off x="15649450" y="9448825"/>
            <a:ext cx="2667000" cy="881644"/>
          </a:xfrm>
          <a:custGeom>
            <a:avLst/>
            <a:gdLst/>
            <a:ahLst/>
            <a:cxnLst/>
            <a:rect l="l" t="t" r="r" b="b"/>
            <a:pathLst>
              <a:path w="2347715" h="781149">
                <a:moveTo>
                  <a:pt x="0" y="0"/>
                </a:moveTo>
                <a:lnTo>
                  <a:pt x="2347715" y="0"/>
                </a:lnTo>
                <a:lnTo>
                  <a:pt x="2347715" y="781148"/>
                </a:lnTo>
                <a:lnTo>
                  <a:pt x="0" y="7811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0" name="Freeform 10"/>
          <p:cNvSpPr/>
          <p:nvPr/>
        </p:nvSpPr>
        <p:spPr>
          <a:xfrm>
            <a:off x="9144000" y="3013742"/>
            <a:ext cx="9144000" cy="5540383"/>
          </a:xfrm>
          <a:custGeom>
            <a:avLst/>
            <a:gdLst/>
            <a:ahLst/>
            <a:cxnLst/>
            <a:rect l="l" t="t" r="r" b="b"/>
            <a:pathLst>
              <a:path w="9131547" h="5589669">
                <a:moveTo>
                  <a:pt x="0" y="0"/>
                </a:moveTo>
                <a:lnTo>
                  <a:pt x="9131547" y="0"/>
                </a:lnTo>
                <a:lnTo>
                  <a:pt x="9131547" y="5589668"/>
                </a:lnTo>
                <a:lnTo>
                  <a:pt x="0" y="558966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7079" t="-5669" r="-14445" b="-5507"/>
            </a:stretch>
          </a:blipFill>
          <a:ln>
            <a:solidFill>
              <a:schemeClr val="accent1"/>
            </a:solidFill>
          </a:ln>
        </p:spPr>
        <p:txBody>
          <a:bodyPr/>
          <a:lstStyle/>
          <a:p>
            <a:endParaRPr lang="en-US" dirty="0"/>
          </a:p>
        </p:txBody>
      </p:sp>
      <p:sp>
        <p:nvSpPr>
          <p:cNvPr id="11" name="TextBox 11"/>
          <p:cNvSpPr txBox="1"/>
          <p:nvPr/>
        </p:nvSpPr>
        <p:spPr>
          <a:xfrm>
            <a:off x="13226367" y="8824306"/>
            <a:ext cx="1222834" cy="2620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08"/>
              </a:lnSpc>
              <a:spcBef>
                <a:spcPct val="0"/>
              </a:spcBef>
            </a:pPr>
            <a:r>
              <a:rPr lang="en-US" sz="1600" b="1" dirty="0">
                <a:solidFill>
                  <a:srgbClr val="000000"/>
                </a:solidFill>
                <a:latin typeface="Sofia Pro"/>
                <a:ea typeface="Sofia Pro"/>
                <a:cs typeface="Sofia Pro"/>
                <a:sym typeface="Sofia Pro"/>
              </a:rPr>
              <a:t>Landowner: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128335" y="8813635"/>
            <a:ext cx="2213376" cy="2613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208"/>
              </a:lnSpc>
              <a:spcBef>
                <a:spcPct val="0"/>
              </a:spcBef>
            </a:pPr>
            <a:r>
              <a:rPr lang="en-US" sz="1577" b="1" dirty="0">
                <a:solidFill>
                  <a:srgbClr val="000000"/>
                </a:solidFill>
                <a:latin typeface="Sofia Pro"/>
                <a:ea typeface="Sofia Pro"/>
                <a:cs typeface="Sofia Pro"/>
                <a:sym typeface="Sofia Pro"/>
              </a:rPr>
              <a:t>Contact information: 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9128335" y="9252443"/>
            <a:ext cx="4432508" cy="14209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en-US" sz="1600" b="1" dirty="0">
                <a:solidFill>
                  <a:srgbClr val="000000"/>
                </a:solidFill>
                <a:latin typeface="Sofia Pro"/>
                <a:ea typeface="Sofia Pro"/>
                <a:cs typeface="Sofia Pro"/>
                <a:sym typeface="Sofia Pro"/>
              </a:rPr>
              <a:t>Name: </a:t>
            </a:r>
            <a:r>
              <a:rPr lang="en-US" sz="1600" dirty="0" err="1">
                <a:solidFill>
                  <a:srgbClr val="000000"/>
                </a:solidFill>
                <a:latin typeface="Sofia Pro"/>
                <a:ea typeface="Sofia Pro"/>
                <a:cs typeface="Sofia Pro"/>
                <a:sym typeface="Sofia Pro"/>
              </a:rPr>
              <a:t>Innovasjon</a:t>
            </a:r>
            <a:r>
              <a:rPr lang="en-US" sz="1600" dirty="0">
                <a:solidFill>
                  <a:srgbClr val="000000"/>
                </a:solidFill>
                <a:latin typeface="Sofia Pro"/>
                <a:ea typeface="Sofia Pro"/>
                <a:cs typeface="Sofia Pro"/>
                <a:sym typeface="Sofia Pro"/>
              </a:rPr>
              <a:t> Gardermoen</a:t>
            </a:r>
          </a:p>
          <a:p>
            <a:pPr algn="just"/>
            <a:r>
              <a:rPr lang="en-US" sz="1600" b="1" dirty="0">
                <a:solidFill>
                  <a:srgbClr val="000000"/>
                </a:solidFill>
                <a:latin typeface="Sofia Pro"/>
                <a:ea typeface="Sofia Pro"/>
                <a:cs typeface="Sofia Pro"/>
                <a:sym typeface="Sofia Pro"/>
              </a:rPr>
              <a:t>E-mail: </a:t>
            </a:r>
            <a:r>
              <a:rPr lang="en-US" sz="1600" dirty="0" err="1">
                <a:solidFill>
                  <a:srgbClr val="000000"/>
                </a:solidFill>
                <a:latin typeface="Sofia Pro"/>
                <a:ea typeface="Sofia Pro"/>
                <a:cs typeface="Sofia Pro"/>
                <a:sym typeface="Sofia Pro"/>
              </a:rPr>
              <a:t>post@innovasjon-gardermoen.no</a:t>
            </a:r>
            <a:endParaRPr lang="en-US" sz="1600" dirty="0">
              <a:solidFill>
                <a:srgbClr val="000000"/>
              </a:solidFill>
              <a:latin typeface="Sofia Pro"/>
              <a:ea typeface="Sofia Pro"/>
              <a:cs typeface="Sofia Pro"/>
              <a:sym typeface="Sofia Pro"/>
            </a:endParaRPr>
          </a:p>
          <a:p>
            <a:pPr algn="just"/>
            <a:r>
              <a:rPr lang="en-US" sz="1600" b="1" dirty="0">
                <a:solidFill>
                  <a:srgbClr val="000000"/>
                </a:solidFill>
                <a:latin typeface="Sofia Pro"/>
                <a:ea typeface="Sofia Pro"/>
                <a:cs typeface="Sofia Pro"/>
                <a:sym typeface="Sofia Pro"/>
              </a:rPr>
              <a:t>Phone: </a:t>
            </a:r>
            <a:r>
              <a:rPr lang="en-US" sz="1600" dirty="0">
                <a:solidFill>
                  <a:srgbClr val="000000"/>
                </a:solidFill>
                <a:latin typeface="Sofia Pro"/>
                <a:ea typeface="Sofia Pro"/>
                <a:cs typeface="Sofia Pro"/>
                <a:sym typeface="Sofia Pro"/>
              </a:rPr>
              <a:t>+47 64 82 22 90</a:t>
            </a:r>
          </a:p>
          <a:p>
            <a:pPr algn="just"/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Sofia Pro"/>
                <a:cs typeface="Arial" panose="020B0604020202020204" pitchFamily="34" charset="0"/>
                <a:sym typeface="Sofia Pro"/>
              </a:rPr>
              <a:t>Website: 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Sofia Pro"/>
                <a:cs typeface="Arial" panose="020B0604020202020204" pitchFamily="34" charset="0"/>
                <a:sym typeface="Sofia Pro"/>
              </a:rPr>
              <a:t>innovasjon-gardermoen.no</a:t>
            </a:r>
          </a:p>
          <a:p>
            <a:pPr algn="just">
              <a:lnSpc>
                <a:spcPts val="1697"/>
              </a:lnSpc>
            </a:pPr>
            <a:endParaRPr lang="en-US" sz="1600" dirty="0">
              <a:solidFill>
                <a:srgbClr val="000000"/>
              </a:solidFill>
              <a:latin typeface="Sofia Pro"/>
              <a:ea typeface="Sofia Pro"/>
              <a:cs typeface="Sofia Pro"/>
              <a:sym typeface="Sofia Pro"/>
            </a:endParaRPr>
          </a:p>
          <a:p>
            <a:pPr algn="just">
              <a:lnSpc>
                <a:spcPts val="1697"/>
              </a:lnSpc>
              <a:spcBef>
                <a:spcPct val="0"/>
              </a:spcBef>
            </a:pPr>
            <a:endParaRPr lang="en-US" sz="1600" dirty="0">
              <a:solidFill>
                <a:srgbClr val="000000"/>
              </a:solidFill>
              <a:latin typeface="Sofia Pro"/>
              <a:ea typeface="Sofia Pro"/>
              <a:cs typeface="Sofia Pro"/>
              <a:sym typeface="Sofia Pro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3282328" y="9252443"/>
            <a:ext cx="880129" cy="7386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600" b="1" dirty="0">
                <a:solidFill>
                  <a:srgbClr val="000000"/>
                </a:solidFill>
                <a:latin typeface="Sofia Pro"/>
                <a:ea typeface="Sofia Pro"/>
                <a:cs typeface="Sofia Pro"/>
                <a:sym typeface="Sofia Pro"/>
              </a:rPr>
              <a:t>Name:</a:t>
            </a:r>
          </a:p>
          <a:p>
            <a:pPr algn="l"/>
            <a:r>
              <a:rPr lang="en-US" sz="1600" b="1" dirty="0">
                <a:solidFill>
                  <a:srgbClr val="000000"/>
                </a:solidFill>
                <a:latin typeface="Sofia Pro"/>
                <a:ea typeface="Sofia Pro"/>
                <a:cs typeface="Sofia Pro"/>
                <a:sym typeface="Sofia Pro"/>
              </a:rPr>
              <a:t>E-mail:</a:t>
            </a:r>
          </a:p>
          <a:p>
            <a:pPr algn="l">
              <a:spcBef>
                <a:spcPct val="0"/>
              </a:spcBef>
            </a:pPr>
            <a:endParaRPr lang="en-US" sz="1600" dirty="0">
              <a:solidFill>
                <a:srgbClr val="000000"/>
              </a:solidFill>
              <a:latin typeface="Sofia Pro"/>
              <a:ea typeface="Sofia Pro"/>
              <a:cs typeface="Sofia Pro"/>
              <a:sym typeface="Sofia Pro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9477746" y="1719059"/>
            <a:ext cx="5945807" cy="7129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8900">
              <a:lnSpc>
                <a:spcPts val="6026"/>
              </a:lnSpc>
              <a:spcBef>
                <a:spcPct val="0"/>
              </a:spcBef>
            </a:pPr>
            <a:r>
              <a:rPr lang="en-US" sz="4304" dirty="0" err="1">
                <a:solidFill>
                  <a:srgbClr val="FFFFFF"/>
                </a:solidFill>
                <a:latin typeface="Arial" panose="020B0604020202020204" pitchFamily="34" charset="0"/>
                <a:ea typeface="Sofia Pro"/>
                <a:cs typeface="Arial" panose="020B0604020202020204" pitchFamily="34" charset="0"/>
                <a:sym typeface="Sofia Pro"/>
              </a:rPr>
              <a:t>Navn</a:t>
            </a:r>
            <a:r>
              <a:rPr lang="en-US" sz="4304" dirty="0">
                <a:solidFill>
                  <a:srgbClr val="FFFFFF"/>
                </a:solidFill>
                <a:latin typeface="Arial" panose="020B0604020202020204" pitchFamily="34" charset="0"/>
                <a:ea typeface="Sofia Pro"/>
                <a:cs typeface="Arial" panose="020B0604020202020204" pitchFamily="34" charset="0"/>
                <a:sym typeface="Sofia Pro"/>
              </a:rPr>
              <a:t> </a:t>
            </a:r>
            <a:r>
              <a:rPr lang="en-US" sz="4304" dirty="0" err="1">
                <a:solidFill>
                  <a:srgbClr val="FFFFFF"/>
                </a:solidFill>
                <a:latin typeface="Arial" panose="020B0604020202020204" pitchFamily="34" charset="0"/>
                <a:ea typeface="Sofia Pro"/>
                <a:cs typeface="Arial" panose="020B0604020202020204" pitchFamily="34" charset="0"/>
                <a:sym typeface="Sofia Pro"/>
              </a:rPr>
              <a:t>på</a:t>
            </a:r>
            <a:r>
              <a:rPr lang="en-US" sz="4304" dirty="0">
                <a:solidFill>
                  <a:srgbClr val="FFFFFF"/>
                </a:solidFill>
                <a:latin typeface="Arial" panose="020B0604020202020204" pitchFamily="34" charset="0"/>
                <a:ea typeface="Sofia Pro"/>
                <a:cs typeface="Arial" panose="020B0604020202020204" pitchFamily="34" charset="0"/>
                <a:sym typeface="Sofia Pro"/>
              </a:rPr>
              <a:t> </a:t>
            </a:r>
            <a:r>
              <a:rPr lang="en-US" sz="4304" dirty="0" err="1">
                <a:solidFill>
                  <a:srgbClr val="FFFFFF"/>
                </a:solidFill>
                <a:latin typeface="Arial" panose="020B0604020202020204" pitchFamily="34" charset="0"/>
                <a:ea typeface="Sofia Pro"/>
                <a:cs typeface="Arial" panose="020B0604020202020204" pitchFamily="34" charset="0"/>
                <a:sym typeface="Sofia Pro"/>
              </a:rPr>
              <a:t>kommune</a:t>
            </a:r>
            <a:r>
              <a:rPr lang="en-US" sz="4304" dirty="0">
                <a:solidFill>
                  <a:srgbClr val="FFFFFF"/>
                </a:solidFill>
                <a:latin typeface="Arial" panose="020B0604020202020204" pitchFamily="34" charset="0"/>
                <a:ea typeface="Sofia Pro"/>
                <a:cs typeface="Arial" panose="020B0604020202020204" pitchFamily="34" charset="0"/>
                <a:sym typeface="Sofia Pro"/>
              </a:rPr>
              <a:t> her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477746" y="650788"/>
            <a:ext cx="5838454" cy="10288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8900">
              <a:spcBef>
                <a:spcPct val="0"/>
              </a:spcBef>
            </a:pPr>
            <a:r>
              <a:rPr lang="en-US" sz="6686" dirty="0" err="1">
                <a:solidFill>
                  <a:srgbClr val="FFFFFF"/>
                </a:solidFill>
                <a:latin typeface="Arial" panose="020B0604020202020204" pitchFamily="34" charset="0"/>
                <a:ea typeface="Sofia Pro"/>
                <a:cs typeface="Arial" panose="020B0604020202020204" pitchFamily="34" charset="0"/>
                <a:sym typeface="Sofia Pro"/>
              </a:rPr>
              <a:t>Tomtenavn</a:t>
            </a:r>
            <a:endParaRPr lang="en-US" sz="6686" dirty="0">
              <a:solidFill>
                <a:srgbClr val="FFFFFF"/>
              </a:solidFill>
              <a:latin typeface="Arial" panose="020B0604020202020204" pitchFamily="34" charset="0"/>
              <a:ea typeface="Sofia Pro"/>
              <a:cs typeface="Arial" panose="020B0604020202020204" pitchFamily="34" charset="0"/>
              <a:sym typeface="Sofia Pro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33045D79-7460-3D41-F479-4650ED8E83F5}"/>
              </a:ext>
            </a:extLst>
          </p:cNvPr>
          <p:cNvSpPr txBox="1"/>
          <p:nvPr/>
        </p:nvSpPr>
        <p:spPr>
          <a:xfrm>
            <a:off x="458430" y="3314700"/>
            <a:ext cx="13280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Site Area:</a:t>
            </a:r>
          </a:p>
          <a:p>
            <a:endParaRPr lang="en-US" dirty="0"/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080A4B40-14CB-ECF2-5AFC-00BE5B416C30}"/>
              </a:ext>
            </a:extLst>
          </p:cNvPr>
          <p:cNvSpPr txBox="1"/>
          <p:nvPr/>
        </p:nvSpPr>
        <p:spPr>
          <a:xfrm>
            <a:off x="452233" y="4205391"/>
            <a:ext cx="152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Power access: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E6D08AB4-31FB-7EA8-95E1-2F5D42130300}"/>
              </a:ext>
            </a:extLst>
          </p:cNvPr>
          <p:cNvSpPr txBox="1"/>
          <p:nvPr/>
        </p:nvSpPr>
        <p:spPr>
          <a:xfrm>
            <a:off x="452233" y="5062356"/>
            <a:ext cx="13280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Utilization: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1" name="TekstSylinder 20">
            <a:extLst>
              <a:ext uri="{FF2B5EF4-FFF2-40B4-BE49-F238E27FC236}">
                <a16:creationId xmlns:a16="http://schemas.microsoft.com/office/drawing/2014/main" id="{E6F0FD2F-A041-7A21-9899-EB0EEB7BFB7C}"/>
              </a:ext>
            </a:extLst>
          </p:cNvPr>
          <p:cNvSpPr txBox="1"/>
          <p:nvPr/>
        </p:nvSpPr>
        <p:spPr>
          <a:xfrm>
            <a:off x="452234" y="6653301"/>
            <a:ext cx="13280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Ownership:</a:t>
            </a:r>
          </a:p>
        </p:txBody>
      </p:sp>
      <p:sp>
        <p:nvSpPr>
          <p:cNvPr id="23" name="TekstSylinder 22">
            <a:extLst>
              <a:ext uri="{FF2B5EF4-FFF2-40B4-BE49-F238E27FC236}">
                <a16:creationId xmlns:a16="http://schemas.microsoft.com/office/drawing/2014/main" id="{D11CB501-F691-A955-981A-397BAA9B8C30}"/>
              </a:ext>
            </a:extLst>
          </p:cNvPr>
          <p:cNvSpPr txBox="1"/>
          <p:nvPr/>
        </p:nvSpPr>
        <p:spPr>
          <a:xfrm>
            <a:off x="452234" y="5864305"/>
            <a:ext cx="132808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Regulations: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9" name="TekstSylinder 28">
            <a:extLst>
              <a:ext uri="{FF2B5EF4-FFF2-40B4-BE49-F238E27FC236}">
                <a16:creationId xmlns:a16="http://schemas.microsoft.com/office/drawing/2014/main" id="{E8090385-A7EC-2E74-C04D-9ED16BABAEDD}"/>
              </a:ext>
            </a:extLst>
          </p:cNvPr>
          <p:cNvSpPr txBox="1"/>
          <p:nvPr/>
        </p:nvSpPr>
        <p:spPr>
          <a:xfrm>
            <a:off x="4838700" y="7463655"/>
            <a:ext cx="27463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Environmental restrictions:</a:t>
            </a:r>
          </a:p>
          <a:p>
            <a:endParaRPr lang="en-US" dirty="0"/>
          </a:p>
        </p:txBody>
      </p:sp>
      <p:sp>
        <p:nvSpPr>
          <p:cNvPr id="31" name="TekstSylinder 30">
            <a:extLst>
              <a:ext uri="{FF2B5EF4-FFF2-40B4-BE49-F238E27FC236}">
                <a16:creationId xmlns:a16="http://schemas.microsoft.com/office/drawing/2014/main" id="{6393658D-B45D-C473-83B4-BF03AC360D6A}"/>
              </a:ext>
            </a:extLst>
          </p:cNvPr>
          <p:cNvSpPr txBox="1"/>
          <p:nvPr/>
        </p:nvSpPr>
        <p:spPr>
          <a:xfrm>
            <a:off x="4859455" y="5985686"/>
            <a:ext cx="41407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Ground conditions:</a:t>
            </a:r>
          </a:p>
          <a:p>
            <a:endParaRPr lang="en-US" dirty="0"/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FC28634C-90A5-D25D-F052-BB716B933A20}"/>
              </a:ext>
            </a:extLst>
          </p:cNvPr>
          <p:cNvSpPr txBox="1"/>
          <p:nvPr/>
        </p:nvSpPr>
        <p:spPr>
          <a:xfrm>
            <a:off x="452233" y="7488463"/>
            <a:ext cx="19081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Water and sewer:</a:t>
            </a:r>
          </a:p>
          <a:p>
            <a:endParaRPr lang="en-US" dirty="0"/>
          </a:p>
        </p:txBody>
      </p:sp>
      <p:sp>
        <p:nvSpPr>
          <p:cNvPr id="34" name="TekstSylinder 33">
            <a:extLst>
              <a:ext uri="{FF2B5EF4-FFF2-40B4-BE49-F238E27FC236}">
                <a16:creationId xmlns:a16="http://schemas.microsoft.com/office/drawing/2014/main" id="{D9120C92-16E1-B50F-CAE3-7CB632903786}"/>
              </a:ext>
            </a:extLst>
          </p:cNvPr>
          <p:cNvSpPr txBox="1"/>
          <p:nvPr/>
        </p:nvSpPr>
        <p:spPr>
          <a:xfrm>
            <a:off x="4846982" y="3314700"/>
            <a:ext cx="23310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Infrastructure:</a:t>
            </a:r>
          </a:p>
          <a:p>
            <a:endParaRPr lang="en-US" dirty="0"/>
          </a:p>
        </p:txBody>
      </p:sp>
      <p:sp>
        <p:nvSpPr>
          <p:cNvPr id="36" name="TekstSylinder 35">
            <a:extLst>
              <a:ext uri="{FF2B5EF4-FFF2-40B4-BE49-F238E27FC236}">
                <a16:creationId xmlns:a16="http://schemas.microsoft.com/office/drawing/2014/main" id="{E847A19D-E3D6-A579-BDB7-0DBD742DC6F7}"/>
              </a:ext>
            </a:extLst>
          </p:cNvPr>
          <p:cNvSpPr txBox="1"/>
          <p:nvPr/>
        </p:nvSpPr>
        <p:spPr>
          <a:xfrm>
            <a:off x="4846982" y="4148059"/>
            <a:ext cx="21786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Fiber broadband:</a:t>
            </a:r>
          </a:p>
          <a:p>
            <a:endParaRPr lang="en-US" dirty="0"/>
          </a:p>
        </p:txBody>
      </p:sp>
      <p:sp>
        <p:nvSpPr>
          <p:cNvPr id="46" name="TekstSylinder 45">
            <a:extLst>
              <a:ext uri="{FF2B5EF4-FFF2-40B4-BE49-F238E27FC236}">
                <a16:creationId xmlns:a16="http://schemas.microsoft.com/office/drawing/2014/main" id="{380854A6-30E7-6B5D-7F41-8142F8998A7A}"/>
              </a:ext>
            </a:extLst>
          </p:cNvPr>
          <p:cNvSpPr txBox="1"/>
          <p:nvPr/>
        </p:nvSpPr>
        <p:spPr>
          <a:xfrm>
            <a:off x="4800600" y="4983830"/>
            <a:ext cx="263589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8900"/>
            <a:r>
              <a:rPr lang="en-US" dirty="0"/>
              <a:t>Schools, high schools and universities proximity: </a:t>
            </a:r>
          </a:p>
          <a:p>
            <a:endParaRPr lang="en-US" dirty="0"/>
          </a:p>
        </p:txBody>
      </p:sp>
      <p:sp>
        <p:nvSpPr>
          <p:cNvPr id="48" name="TekstSylinder 47">
            <a:extLst>
              <a:ext uri="{FF2B5EF4-FFF2-40B4-BE49-F238E27FC236}">
                <a16:creationId xmlns:a16="http://schemas.microsoft.com/office/drawing/2014/main" id="{F33A344B-2C3B-ED82-D69B-FA38A6D1F64C}"/>
              </a:ext>
            </a:extLst>
          </p:cNvPr>
          <p:cNvSpPr txBox="1"/>
          <p:nvPr/>
        </p:nvSpPr>
        <p:spPr>
          <a:xfrm>
            <a:off x="4846982" y="6709084"/>
            <a:ext cx="41531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Police, Fire Department and Hospital:</a:t>
            </a:r>
          </a:p>
          <a:p>
            <a:endParaRPr lang="en-US" dirty="0"/>
          </a:p>
        </p:txBody>
      </p:sp>
      <p:graphicFrame>
        <p:nvGraphicFramePr>
          <p:cNvPr id="51" name="Tabell 50">
            <a:extLst>
              <a:ext uri="{FF2B5EF4-FFF2-40B4-BE49-F238E27FC236}">
                <a16:creationId xmlns:a16="http://schemas.microsoft.com/office/drawing/2014/main" id="{B78E3E4A-620E-756C-6637-3A01CCF29F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1726347"/>
              </p:ext>
            </p:extLst>
          </p:nvPr>
        </p:nvGraphicFramePr>
        <p:xfrm>
          <a:off x="76197" y="8572500"/>
          <a:ext cx="8923964" cy="16487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0991">
                  <a:extLst>
                    <a:ext uri="{9D8B030D-6E8A-4147-A177-3AD203B41FA5}">
                      <a16:colId xmlns:a16="http://schemas.microsoft.com/office/drawing/2014/main" val="2744936275"/>
                    </a:ext>
                  </a:extLst>
                </a:gridCol>
                <a:gridCol w="2230991">
                  <a:extLst>
                    <a:ext uri="{9D8B030D-6E8A-4147-A177-3AD203B41FA5}">
                      <a16:colId xmlns:a16="http://schemas.microsoft.com/office/drawing/2014/main" val="1038472599"/>
                    </a:ext>
                  </a:extLst>
                </a:gridCol>
                <a:gridCol w="2230991">
                  <a:extLst>
                    <a:ext uri="{9D8B030D-6E8A-4147-A177-3AD203B41FA5}">
                      <a16:colId xmlns:a16="http://schemas.microsoft.com/office/drawing/2014/main" val="3913196744"/>
                    </a:ext>
                  </a:extLst>
                </a:gridCol>
                <a:gridCol w="2230991">
                  <a:extLst>
                    <a:ext uri="{9D8B030D-6E8A-4147-A177-3AD203B41FA5}">
                      <a16:colId xmlns:a16="http://schemas.microsoft.com/office/drawing/2014/main" val="3954906659"/>
                    </a:ext>
                  </a:extLst>
                </a:gridCol>
              </a:tblGrid>
              <a:tr h="181947">
                <a:tc>
                  <a:txBody>
                    <a:bodyPr/>
                    <a:lstStyle/>
                    <a:p>
                      <a:pPr marL="35877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/>
                        <a:t>Highway:</a:t>
                      </a:r>
                    </a:p>
                  </a:txBody>
                  <a:tcPr>
                    <a:solidFill>
                      <a:srgbClr val="2862A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Railroad:</a:t>
                      </a:r>
                    </a:p>
                  </a:txBody>
                  <a:tcPr>
                    <a:solidFill>
                      <a:srgbClr val="2862A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Int. Airport:</a:t>
                      </a:r>
                    </a:p>
                  </a:txBody>
                  <a:tcPr>
                    <a:solidFill>
                      <a:srgbClr val="2862A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Ports:</a:t>
                      </a:r>
                    </a:p>
                  </a:txBody>
                  <a:tcPr>
                    <a:solidFill>
                      <a:srgbClr val="2862A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4642489"/>
                  </a:ext>
                </a:extLst>
              </a:tr>
              <a:tr h="1283032">
                <a:tc>
                  <a:txBody>
                    <a:bodyPr/>
                    <a:lstStyle/>
                    <a:p>
                      <a:pPr marL="358775" indent="0">
                        <a:tabLst/>
                      </a:pPr>
                      <a:r>
                        <a:rPr lang="en-US" sz="1600" dirty="0" err="1">
                          <a:solidFill>
                            <a:schemeClr val="bg1"/>
                          </a:solidFill>
                        </a:rPr>
                        <a:t>Tekst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 her</a:t>
                      </a:r>
                    </a:p>
                  </a:txBody>
                  <a:tcPr>
                    <a:solidFill>
                      <a:srgbClr val="2862A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err="1">
                          <a:solidFill>
                            <a:schemeClr val="bg1"/>
                          </a:solidFill>
                        </a:rPr>
                        <a:t>Tekst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 her</a:t>
                      </a:r>
                    </a:p>
                  </a:txBody>
                  <a:tcPr>
                    <a:solidFill>
                      <a:srgbClr val="2862A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err="1">
                          <a:solidFill>
                            <a:schemeClr val="bg1"/>
                          </a:solidFill>
                        </a:rPr>
                        <a:t>Tekst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 her</a:t>
                      </a:r>
                    </a:p>
                  </a:txBody>
                  <a:tcPr>
                    <a:solidFill>
                      <a:srgbClr val="2862A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err="1">
                          <a:solidFill>
                            <a:schemeClr val="bg1"/>
                          </a:solidFill>
                        </a:rPr>
                        <a:t>Tekst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 her</a:t>
                      </a:r>
                    </a:p>
                  </a:txBody>
                  <a:tcPr>
                    <a:solidFill>
                      <a:srgbClr val="2862A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4099225"/>
                  </a:ext>
                </a:extLst>
              </a:tr>
            </a:tbl>
          </a:graphicData>
        </a:graphic>
      </p:graphicFrame>
      <p:sp>
        <p:nvSpPr>
          <p:cNvPr id="17" name="TekstSylinder 16">
            <a:extLst>
              <a:ext uri="{FF2B5EF4-FFF2-40B4-BE49-F238E27FC236}">
                <a16:creationId xmlns:a16="http://schemas.microsoft.com/office/drawing/2014/main" id="{36F7BC9E-E6D3-E3B0-F670-1A8F255F1B03}"/>
              </a:ext>
            </a:extLst>
          </p:cNvPr>
          <p:cNvSpPr txBox="1"/>
          <p:nvPr/>
        </p:nvSpPr>
        <p:spPr>
          <a:xfrm>
            <a:off x="9477746" y="2609465"/>
            <a:ext cx="5473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525"/>
            <a:r>
              <a:rPr lang="en-US" dirty="0" err="1">
                <a:solidFill>
                  <a:schemeClr val="bg1"/>
                </a:solidFill>
              </a:rPr>
              <a:t>Koordinater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til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tomt</a:t>
            </a:r>
            <a:r>
              <a:rPr lang="en-US" dirty="0">
                <a:solidFill>
                  <a:schemeClr val="bg1"/>
                </a:solidFill>
              </a:rPr>
              <a:t>/</a:t>
            </a:r>
            <a:r>
              <a:rPr lang="en-US" dirty="0" err="1">
                <a:solidFill>
                  <a:schemeClr val="bg1"/>
                </a:solidFill>
              </a:rPr>
              <a:t>kartplassering</a:t>
            </a:r>
            <a:r>
              <a:rPr lang="en-US" dirty="0">
                <a:solidFill>
                  <a:schemeClr val="bg1"/>
                </a:solidFill>
              </a:rPr>
              <a:t> her</a:t>
            </a:r>
          </a:p>
        </p:txBody>
      </p:sp>
      <p:sp>
        <p:nvSpPr>
          <p:cNvPr id="22" name="TekstSylinder 21">
            <a:extLst>
              <a:ext uri="{FF2B5EF4-FFF2-40B4-BE49-F238E27FC236}">
                <a16:creationId xmlns:a16="http://schemas.microsoft.com/office/drawing/2014/main" id="{FC4505BE-2581-2B88-FB0E-11DAE7C21A9D}"/>
              </a:ext>
            </a:extLst>
          </p:cNvPr>
          <p:cNvSpPr txBox="1"/>
          <p:nvPr/>
        </p:nvSpPr>
        <p:spPr>
          <a:xfrm>
            <a:off x="9570584" y="7488463"/>
            <a:ext cx="853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Bilde av </a:t>
            </a:r>
            <a:r>
              <a:rPr lang="en-US" sz="2800" b="1" dirty="0" err="1">
                <a:solidFill>
                  <a:schemeClr val="bg1"/>
                </a:solidFill>
              </a:rPr>
              <a:t>tomt</a:t>
            </a:r>
            <a:r>
              <a:rPr lang="en-US" sz="2800" b="1" dirty="0">
                <a:solidFill>
                  <a:schemeClr val="bg1"/>
                </a:solidFill>
              </a:rPr>
              <a:t> her (</a:t>
            </a:r>
            <a:r>
              <a:rPr lang="en-US" sz="2800" b="1" dirty="0" err="1">
                <a:solidFill>
                  <a:schemeClr val="bg1"/>
                </a:solidFill>
              </a:rPr>
              <a:t>oppmerket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på</a:t>
            </a:r>
            <a:r>
              <a:rPr lang="en-US" sz="2800" b="1" dirty="0">
                <a:solidFill>
                  <a:schemeClr val="bg1"/>
                </a:solidFill>
              </a:rPr>
              <a:t> kart/</a:t>
            </a:r>
            <a:r>
              <a:rPr lang="en-US" sz="2800" b="1" dirty="0" err="1">
                <a:solidFill>
                  <a:schemeClr val="bg1"/>
                </a:solidFill>
              </a:rPr>
              <a:t>egen</a:t>
            </a:r>
            <a:r>
              <a:rPr lang="en-US" sz="2800" b="1" dirty="0">
                <a:solidFill>
                  <a:schemeClr val="bg1"/>
                </a:solidFill>
              </a:rPr>
              <a:t> illustrasjon)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9f1f19e-a754-4c2c-8c8c-cc005f082e29">
      <Terms xmlns="http://schemas.microsoft.com/office/infopath/2007/PartnerControls"/>
    </lcf76f155ced4ddcb4097134ff3c332f>
    <TaxCatchAll xmlns="2ec4b96a-a578-4fb0-8271-cfd0e356ed8b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46FABD64391D9478F2F93EE6743F72A" ma:contentTypeVersion="17" ma:contentTypeDescription="Opprett et nytt dokument." ma:contentTypeScope="" ma:versionID="fca0f91853b93e93b62b26c74ec8d631">
  <xsd:schema xmlns:xsd="http://www.w3.org/2001/XMLSchema" xmlns:xs="http://www.w3.org/2001/XMLSchema" xmlns:p="http://schemas.microsoft.com/office/2006/metadata/properties" xmlns:ns2="39f1f19e-a754-4c2c-8c8c-cc005f082e29" xmlns:ns3="2ec4b96a-a578-4fb0-8271-cfd0e356ed8b" targetNamespace="http://schemas.microsoft.com/office/2006/metadata/properties" ma:root="true" ma:fieldsID="bfde60223ed20405fcf3e613eeaf87b5" ns2:_="" ns3:_="">
    <xsd:import namespace="39f1f19e-a754-4c2c-8c8c-cc005f082e29"/>
    <xsd:import namespace="2ec4b96a-a578-4fb0-8271-cfd0e356ed8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f1f19e-a754-4c2c-8c8c-cc005f082e2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Bildemerkelapper" ma:readOnly="false" ma:fieldId="{5cf76f15-5ced-4ddc-b409-7134ff3c332f}" ma:taxonomyMulti="true" ma:sspId="e6dc379b-b1f5-4d14-9d9f-ac51f2eaef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c4b96a-a578-4fb0-8271-cfd0e356ed8b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ae70448f-7310-42f1-a0e7-d03f153de161}" ma:internalName="TaxCatchAll" ma:showField="CatchAllData" ma:web="2ec4b96a-a578-4fb0-8271-cfd0e356ed8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B3F5B70-A573-4F55-8811-F250B79C97A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B32E757-8EFF-475F-A4D5-7B178FB42013}">
  <ds:schemaRefs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http://purl.org/dc/terms/"/>
    <ds:schemaRef ds:uri="http://purl.org/dc/elements/1.1/"/>
    <ds:schemaRef ds:uri="http://schemas.microsoft.com/office/2006/metadata/properties"/>
    <ds:schemaRef ds:uri="39f1f19e-a754-4c2c-8c8c-cc005f082e29"/>
    <ds:schemaRef ds:uri="http://schemas.openxmlformats.org/package/2006/metadata/core-properties"/>
    <ds:schemaRef ds:uri="2ec4b96a-a578-4fb0-8271-cfd0e356ed8b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F96CBF6-F7BC-415C-8002-0455C13B26A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9f1f19e-a754-4c2c-8c8c-cc005f082e29"/>
    <ds:schemaRef ds:uri="2ec4b96a-a578-4fb0-8271-cfd0e356ed8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117</Words>
  <Application>Microsoft Macintosh PowerPoint</Application>
  <PresentationFormat>Egendefinert</PresentationFormat>
  <Paragraphs>33</Paragraphs>
  <Slides>1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6" baseType="lpstr">
      <vt:lpstr>Arial</vt:lpstr>
      <vt:lpstr>Sofia Pro</vt:lpstr>
      <vt:lpstr>Calibri</vt:lpstr>
      <vt:lpstr>Aptos</vt:lpstr>
      <vt:lpstr>Office Theme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Tomte-eier her</dc:title>
  <cp:lastModifiedBy>Marianita  Hustveit</cp:lastModifiedBy>
  <cp:revision>2</cp:revision>
  <cp:lastPrinted>2026-05-19T12:37:54Z</cp:lastPrinted>
  <dcterms:created xsi:type="dcterms:W3CDTF">2006-08-16T00:00:00Z</dcterms:created>
  <dcterms:modified xsi:type="dcterms:W3CDTF">2026-08-25T11:12:08Z</dcterms:modified>
  <dc:identifier>DAHHrY1m5v0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0x010100046FABD64391D9478F2F93EE6743F72A</vt:lpwstr>
  </property>
  <property fmtid="{D5CDD505-2E9C-101B-9397-08002B2CF9AE}" pid="3" name="MediaServiceImageTags">
    <vt:lpwstr/>
  </property>
</Properties>
</file>